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54" r:id="rId8"/>
    <p:sldId id="1035" r:id="rId9"/>
    <p:sldId id="1036" r:id="rId10"/>
    <p:sldId id="1037" r:id="rId11"/>
    <p:sldId id="1038" r:id="rId12"/>
    <p:sldId id="1039" r:id="rId13"/>
    <p:sldId id="1040" r:id="rId14"/>
    <p:sldId id="1041" r:id="rId15"/>
    <p:sldId id="1042" r:id="rId16"/>
    <p:sldId id="1043" r:id="rId17"/>
    <p:sldId id="1045" r:id="rId18"/>
    <p:sldId id="1046" r:id="rId19"/>
    <p:sldId id="1047" r:id="rId20"/>
    <p:sldId id="1055" r:id="rId21"/>
    <p:sldId id="1056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5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5"/>
            <p14:sldId id="1046"/>
            <p14:sldId id="1047"/>
            <p14:sldId id="1055"/>
            <p14:sldId id="1056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60" d="100"/>
          <a:sy n="60" d="100"/>
        </p:scale>
        <p:origin x="-800" y="-10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br>
              <a:rPr lang="en-US" dirty="0" smtClean="0"/>
            </a:b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/metadata.rb.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to </a:t>
            </a: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 and then run 'berks install' to install the </a:t>
            </a:r>
            <a:r>
              <a:rPr lang="en-US" dirty="0" err="1" smtClean="0"/>
              <a:t>myhaproxy</a:t>
            </a:r>
            <a:r>
              <a:rPr lang="en-US" dirty="0" smtClean="0"/>
              <a:t>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myhaproxy</a:t>
            </a:r>
            <a:r>
              <a:rPr lang="en-US" dirty="0" smtClean="0"/>
              <a:t>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'sudo chef-client'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Assign each student the IP address of their new node (node3).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3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https://supermarket.chef.io...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cpu (0.2.0)</a:t>
            </a:r>
          </a:p>
          <a:p>
            <a:r>
              <a:rPr lang="en-US" dirty="0"/>
              <a:t>Using haproxy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/>
              <a:t>$ cd </a:t>
            </a:r>
            <a:r>
              <a:rPr lang="en-US" dirty="0"/>
              <a:t>~/chef-repo/cookbooks/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892912"/>
          </a:xfrm>
        </p:spPr>
        <p:txBody>
          <a:bodyPr/>
          <a:lstStyle/>
          <a:p>
            <a:r>
              <a:rPr lang="en-US" dirty="0"/>
              <a:t>Uploaded build-essential (2.2.3) to: 'https://api.opscode.com:443/organizations/steveessentials2'</a:t>
            </a:r>
          </a:p>
          <a:p>
            <a:r>
              <a:rPr lang="en-US" dirty="0"/>
              <a:t>Uploaded cpu (0.2.0) to: 'https://api.opscode.com:443/organizations/steveessentials2'</a:t>
            </a:r>
          </a:p>
          <a:p>
            <a:r>
              <a:rPr lang="en-US" dirty="0"/>
              <a:t>Uploaded haproxy (1.6.6) to: 'https://api.opscode.com:443/organizations/steveessentials2'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ec2-54-210-192-12.compute-1.amazonaws.com Synchronizing Cookbooks: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apache::server</a:t>
            </a:r>
          </a:p>
          <a:p>
            <a:r>
              <a:rPr lang="en-US" dirty="0"/>
              <a:t>ec2-54-210-192-12.compute-1.amazonaws.com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ssh</a:t>
            </a:r>
            <a:r>
              <a:rPr lang="en-US" dirty="0"/>
              <a:t> </a:t>
            </a:r>
            <a:r>
              <a:rPr lang="en-US" dirty="0" smtClean="0"/>
              <a:t>"*:*" -x USERNAME -P PWD "sudo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an overridden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Verify a proxy server configuration changes to deliver traffic to multiple servers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ec2-54-210-86-164.compute-1.amazonaws.com</a:t>
            </a:r>
          </a:p>
          <a:p>
            <a:r>
              <a:rPr lang="en-US" dirty="0"/>
              <a:t>ec2-54-210-86-164.compute-1.amazonaws.com Starting first Chef Client run...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ec2-54-210-86-164.compute-1.amazonaws.com resolving cookbooks for run list: []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ec2-54-210-86-164.compute-1.amazonaws.com Compiling Cookbooks...</a:t>
            </a:r>
          </a:p>
          <a:p>
            <a:r>
              <a:rPr lang="en-US" dirty="0"/>
              <a:t>ec2-54-210-86-164.compute-1.amazonaws.com [2015-09-16T17:36:14+00:00] WARN: Node node3 has an empty run list.</a:t>
            </a:r>
          </a:p>
          <a:p>
            <a:r>
              <a:rPr lang="en-US" dirty="0"/>
              <a:t>ec2-54-210-86-164.compute-1.amazonaws.com Converging 0 resources</a:t>
            </a:r>
          </a:p>
          <a:p>
            <a:r>
              <a:rPr lang="en-US" dirty="0"/>
              <a:t>ec2-54-210-86-164.compute-1.amazonaws.com</a:t>
            </a:r>
          </a:p>
          <a:p>
            <a:r>
              <a:rPr lang="en-US" dirty="0"/>
              <a:t>ec2-54-210-86-164.compute-1.amazonaws.com Running handlers:</a:t>
            </a:r>
          </a:p>
          <a:p>
            <a:r>
              <a:rPr lang="en-US" dirty="0"/>
              <a:t>ec2-54-210-86-164.compute-1.amazonaws.com Running handlers complete</a:t>
            </a:r>
          </a:p>
          <a:p>
            <a:r>
              <a:rPr lang="en-US" dirty="0"/>
              <a:t>ec2-54-210-86-164.compute-1.amazonaws.com Chef Client finished, 0/0 resources updated </a:t>
            </a:r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ip-172-31-0-127.ec2.internal</a:t>
            </a:r>
          </a:p>
          <a:p>
            <a:r>
              <a:rPr lang="en-US" dirty="0"/>
              <a:t>IP:          54.210.86.164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centos 6.6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ec2-54-210-86-164.compute-1.amazonaws.com resolving cookbooks for run list: ["apache"]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15468</TotalTime>
  <Words>2033</Words>
  <Application>Microsoft Macintosh PowerPoint</Application>
  <PresentationFormat>Custom</PresentationFormat>
  <Paragraphs>217</Paragraphs>
  <Slides>19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1965</cp:revision>
  <cp:lastPrinted>2015-02-07T23:49:10Z</cp:lastPrinted>
  <dcterms:created xsi:type="dcterms:W3CDTF">2012-09-13T17:36:07Z</dcterms:created>
  <dcterms:modified xsi:type="dcterms:W3CDTF">2015-09-28T17:28:34Z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